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A0D60-982B-B487-9C53-E1E7285BC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8593A2-EE91-05E2-F857-F1D777C1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134186-6DE6-1E9C-8331-4696BD23C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ACEE1-C1C7-386B-FF8B-79DBA0E9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86C941-1D22-B0D0-84EB-D462521F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4714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A39A0-017A-1E46-2453-4EB0851CD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7B95CE-284D-1FCA-438A-02C5E5C7E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EB22A6-D79A-ADA9-9A42-B4E813A77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285E5B-52D2-03D2-4801-B4F986DBD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C29D85-7142-94B5-D3C0-EB9E4691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9089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13506A-5A74-D865-39F7-126628568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55F5FF-4183-401D-0CAD-CB6E9835D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A442AD-3FB8-9927-B898-036AA539D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AF37A1-83A9-1C10-8D13-5D293B35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777239-C1CB-5C70-4B8D-FAFFD533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162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311892-9585-E63C-03B1-AEEFBF60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F68058-30F1-1325-A08E-470F0C92B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42B2D7-0183-9F4B-698B-80ACB58AD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E50CB8-DB27-8243-75C5-9DEB9053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3B9424-DCC3-06E0-9151-B6D467E5B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6097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BBD81-611F-A315-4385-38101FB5E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3872"/>
            <a:ext cx="10515600" cy="1650255"/>
          </a:xfrm>
          <a:solidFill>
            <a:srgbClr val="0070C0"/>
          </a:solidFill>
        </p:spPr>
        <p:txBody>
          <a:bodyPr anchor="b"/>
          <a:lstStyle>
            <a:lvl1pPr>
              <a:defRPr sz="6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9A2795-82C1-0A3D-53B8-FD75D11C4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176994-D634-86E5-00BC-96D9688E9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379368-D0A7-4243-B004-1A354834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6623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1D665-2697-3787-E565-F0EEF48B4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BF1A36-6928-1251-09FE-7EBE89E6B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A81629-7CEE-541E-6B5B-D46EB0216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2507FD-BC81-2B90-5662-F211677E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7C5234-8527-CF5B-D887-561ADB22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0EF54A-B82F-2645-FAC6-322D4E8C3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9385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11AB9-DF15-A175-8B67-930672E6D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5FB34B8-533E-19A1-1E3C-7135DFA74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AE2C0B-4DF2-515F-BA6A-049584FD3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3F0052-ACDC-EA58-DAB0-C9C8D8190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9EFADDA-97B5-CA4E-5299-40CB0BF8D7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FB3ACA-AE7F-151E-A99F-F40089134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6796DD-14A2-B398-F454-3910E6B94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DE186D1-645E-BF9B-83B5-B770F0F00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163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177235-7983-9986-0D6D-A1F2DB8A4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A4B4FC0-7FA2-09A9-4404-6DCE650E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9A3FF42-C4B2-C7DF-9017-FB7F2D01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4A876D9-DE09-4EF7-70C4-DBD146752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591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9D49B3-A127-3E4E-5E61-7A104B09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5721522-FE04-E0C8-0FF0-8C56D1C85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A63323-A09D-CECE-D4DB-F576A42A4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26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02857-24CB-7D84-AC6F-09045B579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F3ED3-0662-2C7F-CB64-9A34DE88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296A98-71BF-4096-270D-86DC62240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DF9DE54-C896-BBFD-F19E-EEA5AD74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46F8C6-74D3-2667-7CF2-AD3171A62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EF529A-8B13-5676-887B-F16EF4766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834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D11A8-6B74-E29B-CB19-4A40BF4CA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084D07B-66A6-7437-49B9-324E07093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1A7F15-0DF3-2FA7-4E18-4CF28118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8D1014-7854-BA59-2651-7C8A72F52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9E01A9-0244-22BD-FFF5-982E5855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83906D-322B-72B8-4B2D-82807939F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6221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D14443-6B1F-195C-E365-47F366E48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3E1C0E-1997-D877-DA2E-2032B27DF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240550-CF60-1E51-2186-94F1347AD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81A8C-B8F8-42DE-99BF-8A6D54A681EA}" type="datetimeFigureOut">
              <a:rPr lang="es-PE" smtClean="0"/>
              <a:t>31/07/2022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47BCAF-07E4-29A5-103E-0D9ECD9EB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s-PE" dirty="0"/>
              <a:t>Derechos reservados - ValentinBook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B1BED-8FF7-A8A5-851A-2E9AB1247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6E13-EE90-4362-A9B5-ED9563A5880B}" type="slidenum">
              <a:rPr lang="es-PE" smtClean="0"/>
              <a:t>‹Nº›</a:t>
            </a:fld>
            <a:endParaRPr lang="es-PE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B48DCA8E-39E5-8358-3CE6-07C06D2AF46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758" y="5956758"/>
            <a:ext cx="901242" cy="90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48.jp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file:///D:\Documentos\Handz%20Valentin\NUEVOS%20PROYECTOS%202021-2023\Digital%20Literacy\images\imagen-ic3_058.jp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8B747-5727-ADE8-33B0-82976F85B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6860" y="1122363"/>
            <a:ext cx="5254487" cy="2387600"/>
          </a:xfrm>
        </p:spPr>
        <p:txBody>
          <a:bodyPr>
            <a:normAutofit/>
          </a:bodyPr>
          <a:lstStyle/>
          <a:p>
            <a:pPr algn="l"/>
            <a:r>
              <a:rPr lang="es-PE" dirty="0"/>
              <a:t>Alfabetización Digital </a:t>
            </a:r>
            <a:br>
              <a:rPr lang="es-PE" dirty="0"/>
            </a:br>
            <a:r>
              <a:rPr lang="es-PE" sz="3200" dirty="0"/>
              <a:t>(Nivel 1)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2842C5-115D-2D7E-90A7-5F7872CAE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748" y="4025348"/>
            <a:ext cx="3813313" cy="576470"/>
          </a:xfrm>
        </p:spPr>
        <p:txBody>
          <a:bodyPr/>
          <a:lstStyle/>
          <a:p>
            <a:r>
              <a:rPr lang="es-PE" dirty="0"/>
              <a:t>Nombre del instructor</a:t>
            </a:r>
          </a:p>
        </p:txBody>
      </p:sp>
      <p:pic>
        <p:nvPicPr>
          <p:cNvPr id="5" name="Imagen 4" descr="Empresaria señalando hacia un lado">
            <a:extLst>
              <a:ext uri="{FF2B5EF4-FFF2-40B4-BE49-F238E27FC236}">
                <a16:creationId xmlns:a16="http://schemas.microsoft.com/office/drawing/2014/main" id="{6B2AFF34-B9DB-DFFE-1FE3-504E036BF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9941" y="695739"/>
            <a:ext cx="2600945" cy="532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7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1FA90E5-7444-F635-0AD9-D8BFD041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dirty="0"/>
              <a:t>Conocer Windows 10</a:t>
            </a:r>
          </a:p>
        </p:txBody>
      </p:sp>
    </p:spTree>
    <p:extLst>
      <p:ext uri="{BB962C8B-B14F-4D97-AF65-F5344CB8AC3E}">
        <p14:creationId xmlns:p14="http://schemas.microsoft.com/office/powerpoint/2010/main" val="308060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Esquema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Conocer Windows 10</a:t>
            </a:r>
          </a:p>
          <a:p>
            <a:r>
              <a:rPr lang="es-PE" sz="2400" dirty="0"/>
              <a:t>Conocer las cuentas de usuario</a:t>
            </a:r>
          </a:p>
          <a:p>
            <a:r>
              <a:rPr lang="es-PE" sz="2400" dirty="0"/>
              <a:t>Familiarizarse con el escritorio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39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Windows 10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92617" cy="4351338"/>
          </a:xfrm>
        </p:spPr>
        <p:txBody>
          <a:bodyPr>
            <a:normAutofit/>
          </a:bodyPr>
          <a:lstStyle/>
          <a:p>
            <a:r>
              <a:rPr lang="es-PE" sz="2400" dirty="0"/>
              <a:t>El sistema operativo de escritorio más usado en el mundo sigue siendo Windows 10. </a:t>
            </a:r>
          </a:p>
          <a:p>
            <a:r>
              <a:rPr lang="es-PE" sz="2400" dirty="0"/>
              <a:t>Desarrollado por la empresa Microsoft, es la versión más actual de la familia Windows, sucediendo a Windows 8.</a:t>
            </a:r>
          </a:p>
          <a:p>
            <a:pPr lvl="1"/>
            <a:r>
              <a:rPr lang="es-PE" dirty="0"/>
              <a:t>Actualización: Windows 11 y Windows 365 son las versiones actuales de Windows.</a:t>
            </a:r>
          </a:p>
          <a:p>
            <a:r>
              <a:rPr lang="es-PE" sz="2400" dirty="0"/>
              <a:t>Windows ha tenido versiones muy populares como Windows XP y Windows 7, y otras no tanto como Windows Vista y Windows 8. </a:t>
            </a:r>
          </a:p>
        </p:txBody>
      </p:sp>
    </p:spTree>
    <p:extLst>
      <p:ext uri="{BB962C8B-B14F-4D97-AF65-F5344CB8AC3E}">
        <p14:creationId xmlns:p14="http://schemas.microsoft.com/office/powerpoint/2010/main" val="296259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B697-9FC8-EF49-2F46-E21532C6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Cuentas de usuario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23D07B-7758-C0EC-F993-1E10DBD16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6158948" cy="3939071"/>
          </a:xfrm>
        </p:spPr>
        <p:txBody>
          <a:bodyPr>
            <a:normAutofit/>
          </a:bodyPr>
          <a:lstStyle/>
          <a:p>
            <a:r>
              <a:rPr lang="es-PE" sz="2400" b="1" dirty="0"/>
              <a:t>Cuentas locales</a:t>
            </a:r>
          </a:p>
          <a:p>
            <a:pPr lvl="1"/>
            <a:r>
              <a:rPr lang="es-PE" dirty="0"/>
              <a:t>Es una cuenta que solo existe en su computadora, por lo que las configuraciones de usuario y la información personal se limitan a permanecer solo en este equipo. </a:t>
            </a:r>
          </a:p>
          <a:p>
            <a:r>
              <a:rPr lang="es-PE" b="1" dirty="0"/>
              <a:t>Cuentas Microsoft</a:t>
            </a:r>
          </a:p>
          <a:p>
            <a:pPr lvl="1"/>
            <a:r>
              <a:rPr lang="es-PE" dirty="0"/>
              <a:t>Es una cuenta de </a:t>
            </a:r>
            <a:r>
              <a:rPr lang="es-PE" b="1" dirty="0"/>
              <a:t>Inicio de Sesión Único </a:t>
            </a:r>
            <a:r>
              <a:rPr lang="es-PE" dirty="0"/>
              <a:t>(</a:t>
            </a:r>
            <a:r>
              <a:rPr lang="es-PE" b="1" dirty="0"/>
              <a:t>Single </a:t>
            </a:r>
            <a:r>
              <a:rPr lang="es-PE" b="1" dirty="0" err="1"/>
              <a:t>Sign-On</a:t>
            </a:r>
            <a:r>
              <a:rPr lang="es-PE" dirty="0"/>
              <a:t> o </a:t>
            </a:r>
            <a:r>
              <a:rPr lang="es-PE" b="1" dirty="0"/>
              <a:t>SSO</a:t>
            </a:r>
            <a:r>
              <a:rPr lang="es-PE" dirty="0"/>
              <a:t>) que puede usar para iniciar sesión en su computadora y cualquier otro servicio de Microsoft.</a:t>
            </a:r>
          </a:p>
          <a:p>
            <a:endParaRPr lang="es-PE" sz="2400" dirty="0"/>
          </a:p>
        </p:txBody>
      </p:sp>
      <p:pic>
        <p:nvPicPr>
          <p:cNvPr id="6" name="imagen-ic3_048.jpg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4DDFFF4-0D1E-3973-7DF2-CCCC0F870112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7139649" y="2007718"/>
            <a:ext cx="2531124" cy="339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86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03384-5F6B-1F2E-6636-E36DEDD03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El Escritorio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53A09D-10DE-3913-6352-7D79EDDDD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87958" cy="3760166"/>
          </a:xfrm>
        </p:spPr>
        <p:txBody>
          <a:bodyPr>
            <a:normAutofit/>
          </a:bodyPr>
          <a:lstStyle/>
          <a:p>
            <a:r>
              <a:rPr lang="es-PE" dirty="0"/>
              <a:t>Fondo de escritorio</a:t>
            </a:r>
          </a:p>
          <a:p>
            <a:r>
              <a:rPr lang="es-PE" dirty="0"/>
              <a:t>Ícono</a:t>
            </a:r>
          </a:p>
          <a:p>
            <a:r>
              <a:rPr lang="es-PE" dirty="0"/>
              <a:t>Barra de tareas</a:t>
            </a:r>
          </a:p>
        </p:txBody>
      </p:sp>
      <p:pic>
        <p:nvPicPr>
          <p:cNvPr id="4" name="imagen-ic3_058.jpg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03AF82D-2D4F-0871-A38C-F15ED5914BB8}"/>
              </a:ext>
            </a:extLst>
          </p:cNvPr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5832944" y="1421585"/>
            <a:ext cx="5082791" cy="376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872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15701-1DDB-9122-08A0-39B88E324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Instalar aplicaciones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49845B-A89F-6E6E-40B1-2F0117ED3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09252" cy="4351338"/>
          </a:xfrm>
        </p:spPr>
        <p:txBody>
          <a:bodyPr>
            <a:normAutofit/>
          </a:bodyPr>
          <a:lstStyle/>
          <a:p>
            <a:r>
              <a:rPr lang="es-PE" dirty="0"/>
              <a:t>Programas</a:t>
            </a:r>
          </a:p>
          <a:p>
            <a:pPr lvl="1"/>
            <a:r>
              <a:rPr lang="es-PE" dirty="0"/>
              <a:t>Es aquel software que tiene una forma de instalación tradicional. </a:t>
            </a:r>
          </a:p>
          <a:p>
            <a:pPr lvl="1"/>
            <a:r>
              <a:rPr lang="es-PE" dirty="0"/>
              <a:t>Por ejemplo, una vez comprado y/o descargado, deberá ejecutarlo y seguir paso a paso el asistente de instalación (</a:t>
            </a:r>
            <a:r>
              <a:rPr lang="es-PE" dirty="0" err="1"/>
              <a:t>wizard</a:t>
            </a:r>
            <a:r>
              <a:rPr lang="es-PE" dirty="0"/>
              <a:t>).</a:t>
            </a:r>
          </a:p>
          <a:p>
            <a:r>
              <a:rPr lang="es-PE" dirty="0"/>
              <a:t>Apps</a:t>
            </a:r>
          </a:p>
          <a:p>
            <a:pPr lvl="1"/>
            <a:r>
              <a:rPr lang="es-PE" dirty="0"/>
              <a:t>Está diseñado para funcionar en múltiples plataformas, son más ligeros y principalmente tienen una sola función. </a:t>
            </a:r>
          </a:p>
          <a:p>
            <a:pPr lvl="1"/>
            <a:r>
              <a:rPr lang="es-PE" dirty="0"/>
              <a:t>Por ejemplo, muchas de estas apps funcionan tanto en Windows 10, en Android o en iOS.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17610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CFD7CD-0007-6468-6E91-8BE18AE0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Finalizar una sesión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CA5E1-10F6-16BC-5BD9-8EC48ADA3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7713" cy="4351338"/>
          </a:xfrm>
        </p:spPr>
        <p:txBody>
          <a:bodyPr/>
          <a:lstStyle/>
          <a:p>
            <a:r>
              <a:rPr lang="es-PE" dirty="0"/>
              <a:t>Al finalizar una sesión, Windows cierra cualquier archivo o aplicación que se esté ejecutando, finaliza los servicios, cierra la sesión activa, y luego muestra la pantalla de bloqueo.</a:t>
            </a:r>
          </a:p>
        </p:txBody>
      </p:sp>
    </p:spTree>
    <p:extLst>
      <p:ext uri="{BB962C8B-B14F-4D97-AF65-F5344CB8AC3E}">
        <p14:creationId xmlns:p14="http://schemas.microsoft.com/office/powerpoint/2010/main" val="3750814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0B32601-6367-F1C0-976F-DFC8A06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Revisión del módulo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F6752C-C722-9131-856E-2C32BFE6C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7287" cy="4351338"/>
          </a:xfrm>
        </p:spPr>
        <p:txBody>
          <a:bodyPr/>
          <a:lstStyle/>
          <a:p>
            <a:pPr marL="0" indent="0">
              <a:buNone/>
            </a:pPr>
            <a:r>
              <a:rPr lang="es-PE" sz="2400" b="1" dirty="0"/>
              <a:t>En este capítulo:</a:t>
            </a:r>
          </a:p>
          <a:p>
            <a:r>
              <a:rPr lang="es-PE" sz="2400" dirty="0"/>
              <a:t>Conocer Windows 10</a:t>
            </a:r>
          </a:p>
          <a:p>
            <a:r>
              <a:rPr lang="es-PE" sz="2400" dirty="0"/>
              <a:t>Conocer las cuentas de usuario</a:t>
            </a:r>
          </a:p>
          <a:p>
            <a:r>
              <a:rPr lang="es-PE" sz="2400" dirty="0"/>
              <a:t>Familiarizarse con el escritorio</a:t>
            </a:r>
          </a:p>
          <a:p>
            <a:endParaRPr lang="es-PE" dirty="0"/>
          </a:p>
        </p:txBody>
      </p:sp>
      <p:pic>
        <p:nvPicPr>
          <p:cNvPr id="6" name="Imagen 5" descr="Imagen que contiene papalote, niño, pequeño, niña&#10;&#10;Descripción generada automáticamente">
            <a:extLst>
              <a:ext uri="{FF2B5EF4-FFF2-40B4-BE49-F238E27FC236}">
                <a16:creationId xmlns:a16="http://schemas.microsoft.com/office/drawing/2014/main" id="{1C366015-DE75-5555-8E47-D1C280A6F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182" y="1449934"/>
            <a:ext cx="2800480" cy="3958132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C5B6E07-8943-793D-1E7F-54E41419BA5B}"/>
              </a:ext>
            </a:extLst>
          </p:cNvPr>
          <p:cNvCxnSpPr/>
          <p:nvPr/>
        </p:nvCxnSpPr>
        <p:spPr>
          <a:xfrm>
            <a:off x="6182139" y="1610139"/>
            <a:ext cx="0" cy="3588026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5962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316</Words>
  <Application>Microsoft Office PowerPoint</Application>
  <PresentationFormat>Panorámica</PresentationFormat>
  <Paragraphs>36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Tema de Office</vt:lpstr>
      <vt:lpstr>Alfabetización Digital  (Nivel 1)</vt:lpstr>
      <vt:lpstr>Conocer Windows 10</vt:lpstr>
      <vt:lpstr>Esquema del módulo</vt:lpstr>
      <vt:lpstr>Windows 10</vt:lpstr>
      <vt:lpstr>Cuentas de usuario</vt:lpstr>
      <vt:lpstr>El Escritorio</vt:lpstr>
      <vt:lpstr>Instalar aplicaciones</vt:lpstr>
      <vt:lpstr>Finalizar una sesión</vt:lpstr>
      <vt:lpstr>Revisión del módulo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Alfabetización Digital  (Nivel 1)</dc:title>
  <dc:creator>Handz Johan Valentin Huiza</dc:creator>
  <cp:lastModifiedBy>Handz Johan Valentin Huiza</cp:lastModifiedBy>
  <cp:revision>5</cp:revision>
  <dcterms:created xsi:type="dcterms:W3CDTF">2022-07-31T02:53:44Z</dcterms:created>
  <dcterms:modified xsi:type="dcterms:W3CDTF">2022-07-31T22:21:29Z</dcterms:modified>
</cp:coreProperties>
</file>

<file path=docProps/thumbnail.jpeg>
</file>